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7348E-0D24-4460-A9C4-5341CF53BFC4}" type="datetimeFigureOut">
              <a:rPr lang="en-US" smtClean="0"/>
              <a:t>9/21/2015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2A211-2AB3-478D-A17D-BC9D1B5068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03278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7348E-0D24-4460-A9C4-5341CF53BFC4}" type="datetimeFigureOut">
              <a:rPr lang="en-US" smtClean="0"/>
              <a:t>9/21/2015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2A211-2AB3-478D-A17D-BC9D1B5068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6663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7348E-0D24-4460-A9C4-5341CF53BFC4}" type="datetimeFigureOut">
              <a:rPr lang="en-US" smtClean="0"/>
              <a:t>9/21/2015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2A211-2AB3-478D-A17D-BC9D1B5068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133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7348E-0D24-4460-A9C4-5341CF53BFC4}" type="datetimeFigureOut">
              <a:rPr lang="en-US" smtClean="0"/>
              <a:t>9/21/2015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2A211-2AB3-478D-A17D-BC9D1B5068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3648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7348E-0D24-4460-A9C4-5341CF53BFC4}" type="datetimeFigureOut">
              <a:rPr lang="en-US" smtClean="0"/>
              <a:t>9/21/2015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2A211-2AB3-478D-A17D-BC9D1B5068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049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7348E-0D24-4460-A9C4-5341CF53BFC4}" type="datetimeFigureOut">
              <a:rPr lang="en-US" smtClean="0"/>
              <a:t>9/21/2015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2A211-2AB3-478D-A17D-BC9D1B5068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2195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7348E-0D24-4460-A9C4-5341CF53BFC4}" type="datetimeFigureOut">
              <a:rPr lang="en-US" smtClean="0"/>
              <a:t>9/21/2015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2A211-2AB3-478D-A17D-BC9D1B5068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8018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7348E-0D24-4460-A9C4-5341CF53BFC4}" type="datetimeFigureOut">
              <a:rPr lang="en-US" smtClean="0"/>
              <a:t>9/21/2015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2A211-2AB3-478D-A17D-BC9D1B5068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0495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7348E-0D24-4460-A9C4-5341CF53BFC4}" type="datetimeFigureOut">
              <a:rPr lang="en-US" smtClean="0"/>
              <a:t>9/21/2015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2A211-2AB3-478D-A17D-BC9D1B5068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202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7348E-0D24-4460-A9C4-5341CF53BFC4}" type="datetimeFigureOut">
              <a:rPr lang="en-US" smtClean="0"/>
              <a:t>9/21/2015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2A211-2AB3-478D-A17D-BC9D1B5068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7696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7348E-0D24-4460-A9C4-5341CF53BFC4}" type="datetimeFigureOut">
              <a:rPr lang="en-US" smtClean="0"/>
              <a:t>9/21/2015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2A211-2AB3-478D-A17D-BC9D1B5068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6205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37348E-0D24-4460-A9C4-5341CF53BFC4}" type="datetimeFigureOut">
              <a:rPr lang="en-US" smtClean="0"/>
              <a:t>9/21/2015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A2A211-2AB3-478D-A17D-BC9D1B5068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3427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9451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1069" y="423080"/>
            <a:ext cx="10072048" cy="1323439"/>
          </a:xfrm>
          <a:prstGeom prst="rect">
            <a:avLst/>
          </a:prstGeom>
          <a:solidFill>
            <a:schemeClr val="bg1">
              <a:lumMod val="85000"/>
            </a:schemeClr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Arial Rounded MT Bold" panose="020F0704030504030204" pitchFamily="34" charset="0"/>
              </a:rPr>
              <a:t>Faites une liste des mots de vocabulaire associés avec chaque titre</a:t>
            </a:r>
            <a:endParaRPr lang="fr-FR" sz="4000" dirty="0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33684" y="3310840"/>
            <a:ext cx="8029433" cy="1323439"/>
          </a:xfrm>
          <a:prstGeom prst="rect">
            <a:avLst/>
          </a:prstGeom>
          <a:solidFill>
            <a:schemeClr val="bg1">
              <a:lumMod val="85000"/>
            </a:schemeClr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Arial Rounded MT Bold" panose="020F0704030504030204" pitchFamily="34" charset="0"/>
              </a:rPr>
              <a:t>Une omelette</a:t>
            </a:r>
            <a:endParaRPr lang="fr-FR" sz="8000" dirty="0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8878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9451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1069" y="423080"/>
            <a:ext cx="10072048" cy="1323439"/>
          </a:xfrm>
          <a:prstGeom prst="rect">
            <a:avLst/>
          </a:prstGeom>
          <a:solidFill>
            <a:schemeClr val="bg1">
              <a:lumMod val="85000"/>
            </a:schemeClr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Arial Rounded MT Bold" panose="020F0704030504030204" pitchFamily="34" charset="0"/>
              </a:rPr>
              <a:t>Faites une liste des mots de vocabulaire associés avec chaque titre</a:t>
            </a:r>
            <a:endParaRPr lang="fr-FR" sz="4000" dirty="0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33684" y="3310840"/>
            <a:ext cx="8029433" cy="1323439"/>
          </a:xfrm>
          <a:prstGeom prst="rect">
            <a:avLst/>
          </a:prstGeom>
          <a:solidFill>
            <a:schemeClr val="bg1">
              <a:lumMod val="85000"/>
            </a:schemeClr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Arial Rounded MT Bold" panose="020F0704030504030204" pitchFamily="34" charset="0"/>
              </a:rPr>
              <a:t>Des spaghettis</a:t>
            </a:r>
            <a:endParaRPr lang="fr-FR" sz="8000" dirty="0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4613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9451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1069" y="423080"/>
            <a:ext cx="10072048" cy="1323439"/>
          </a:xfrm>
          <a:prstGeom prst="rect">
            <a:avLst/>
          </a:prstGeom>
          <a:solidFill>
            <a:schemeClr val="bg1">
              <a:lumMod val="85000"/>
            </a:schemeClr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Arial Rounded MT Bold" panose="020F0704030504030204" pitchFamily="34" charset="0"/>
              </a:rPr>
              <a:t>Faites une liste des mots de vocabulaire associés avec chaque titre</a:t>
            </a:r>
            <a:endParaRPr lang="fr-FR" sz="4000" dirty="0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41946" y="3310840"/>
            <a:ext cx="10058400" cy="1323439"/>
          </a:xfrm>
          <a:prstGeom prst="rect">
            <a:avLst/>
          </a:prstGeom>
          <a:solidFill>
            <a:schemeClr val="bg1">
              <a:lumMod val="85000"/>
            </a:schemeClr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Arial Rounded MT Bold" panose="020F0704030504030204" pitchFamily="34" charset="0"/>
              </a:rPr>
              <a:t>Une salade de fruits</a:t>
            </a:r>
            <a:endParaRPr lang="fr-FR" sz="8000" dirty="0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0623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9451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1069" y="423080"/>
            <a:ext cx="10072048" cy="1323439"/>
          </a:xfrm>
          <a:prstGeom prst="rect">
            <a:avLst/>
          </a:prstGeom>
          <a:solidFill>
            <a:schemeClr val="bg1">
              <a:lumMod val="85000"/>
            </a:schemeClr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Arial Rounded MT Bold" panose="020F0704030504030204" pitchFamily="34" charset="0"/>
              </a:rPr>
              <a:t>Faites une liste des mots de vocabulaire associés avec chaque titre</a:t>
            </a:r>
            <a:endParaRPr lang="fr-FR" sz="4000" dirty="0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41946" y="3310840"/>
            <a:ext cx="10058400" cy="1323439"/>
          </a:xfrm>
          <a:prstGeom prst="rect">
            <a:avLst/>
          </a:prstGeom>
          <a:solidFill>
            <a:schemeClr val="bg1">
              <a:lumMod val="85000"/>
            </a:schemeClr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Arial Rounded MT Bold" panose="020F0704030504030204" pitchFamily="34" charset="0"/>
              </a:rPr>
              <a:t>Une salade verte</a:t>
            </a:r>
            <a:endParaRPr lang="fr-FR" sz="8000" dirty="0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50059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9451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1069" y="423080"/>
            <a:ext cx="10072048" cy="1323439"/>
          </a:xfrm>
          <a:prstGeom prst="rect">
            <a:avLst/>
          </a:prstGeom>
          <a:solidFill>
            <a:schemeClr val="bg1">
              <a:lumMod val="85000"/>
            </a:schemeClr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Arial Rounded MT Bold" panose="020F0704030504030204" pitchFamily="34" charset="0"/>
              </a:rPr>
              <a:t>Faites une liste des mots de vocabulaire associés avec chaque titre</a:t>
            </a:r>
            <a:endParaRPr lang="fr-FR" sz="4000" dirty="0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41946" y="3310840"/>
            <a:ext cx="10058400" cy="1323439"/>
          </a:xfrm>
          <a:prstGeom prst="rect">
            <a:avLst/>
          </a:prstGeom>
          <a:solidFill>
            <a:schemeClr val="bg1">
              <a:lumMod val="85000"/>
            </a:schemeClr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Arial Rounded MT Bold" panose="020F0704030504030204" pitchFamily="34" charset="0"/>
              </a:rPr>
              <a:t>Des biscuits</a:t>
            </a:r>
            <a:endParaRPr lang="fr-FR" sz="8000" dirty="0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01618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9451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1069" y="423080"/>
            <a:ext cx="10072048" cy="1323439"/>
          </a:xfrm>
          <a:prstGeom prst="rect">
            <a:avLst/>
          </a:prstGeom>
          <a:solidFill>
            <a:schemeClr val="bg1">
              <a:lumMod val="85000"/>
            </a:schemeClr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Arial Rounded MT Bold" panose="020F0704030504030204" pitchFamily="34" charset="0"/>
              </a:rPr>
              <a:t>Faites une liste des mots de vocabulaire associés avec chaque titre</a:t>
            </a:r>
            <a:endParaRPr lang="fr-FR" sz="4000" dirty="0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41946" y="3310840"/>
            <a:ext cx="10058400" cy="1323439"/>
          </a:xfrm>
          <a:prstGeom prst="rect">
            <a:avLst/>
          </a:prstGeom>
          <a:solidFill>
            <a:schemeClr val="bg1">
              <a:lumMod val="85000"/>
            </a:schemeClr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Arial Rounded MT Bold" panose="020F0704030504030204" pitchFamily="34" charset="0"/>
              </a:rPr>
              <a:t>La ratatouille</a:t>
            </a:r>
            <a:endParaRPr lang="fr-FR" sz="8000" dirty="0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3902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9451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1069" y="423080"/>
            <a:ext cx="10072048" cy="707886"/>
          </a:xfrm>
          <a:prstGeom prst="rect">
            <a:avLst/>
          </a:prstGeom>
          <a:solidFill>
            <a:schemeClr val="bg1">
              <a:lumMod val="85000"/>
            </a:schemeClr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Arial Rounded MT Bold" panose="020F0704030504030204" pitchFamily="34" charset="0"/>
              </a:rPr>
              <a:t>Lisons la page 84, et prenez des notes:</a:t>
            </a:r>
            <a:endParaRPr lang="fr-FR" sz="4000" dirty="0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8740" y="1714052"/>
            <a:ext cx="10058400" cy="5016758"/>
          </a:xfrm>
          <a:prstGeom prst="rect">
            <a:avLst/>
          </a:prstGeom>
          <a:solidFill>
            <a:schemeClr val="bg1">
              <a:lumMod val="85000"/>
            </a:schemeClr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sz="8000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Arial Rounded MT Bold" panose="020F0704030504030204" pitchFamily="34" charset="0"/>
              </a:rPr>
              <a:t>Distance =</a:t>
            </a:r>
          </a:p>
          <a:p>
            <a:r>
              <a:rPr lang="fr-FR" sz="8000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Arial Rounded MT Bold" panose="020F0704030504030204" pitchFamily="34" charset="0"/>
              </a:rPr>
              <a:t>Températures = </a:t>
            </a:r>
          </a:p>
          <a:p>
            <a:r>
              <a:rPr lang="fr-FR" sz="8000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Arial Rounded MT Bold" panose="020F0704030504030204" pitchFamily="34" charset="0"/>
              </a:rPr>
              <a:t>Poids = </a:t>
            </a:r>
          </a:p>
          <a:p>
            <a:r>
              <a:rPr lang="fr-FR" sz="8000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Arial Rounded MT Bold" panose="020F0704030504030204" pitchFamily="34" charset="0"/>
              </a:rPr>
              <a:t>Liquides =</a:t>
            </a:r>
          </a:p>
        </p:txBody>
      </p:sp>
    </p:spTree>
    <p:extLst>
      <p:ext uri="{BB962C8B-B14F-4D97-AF65-F5344CB8AC3E}">
        <p14:creationId xmlns:p14="http://schemas.microsoft.com/office/powerpoint/2010/main" val="4151606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9451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28048" y="1569492"/>
            <a:ext cx="10072048" cy="2123658"/>
          </a:xfrm>
          <a:prstGeom prst="rect">
            <a:avLst/>
          </a:prstGeom>
          <a:solidFill>
            <a:schemeClr val="bg1">
              <a:lumMod val="85000"/>
            </a:schemeClr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600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Arial Rounded MT Bold" panose="020F0704030504030204" pitchFamily="34" charset="0"/>
              </a:rPr>
              <a:t>Complétez activités 1 &amp; 2 à la page 84</a:t>
            </a:r>
            <a:endParaRPr lang="fr-FR" sz="6600" dirty="0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557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108</Words>
  <Application>Microsoft Office PowerPoint</Application>
  <PresentationFormat>Widescreen</PresentationFormat>
  <Paragraphs>18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Arial Rounded MT Bold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2015-09-21T11:38:42Z</dcterms:created>
  <dcterms:modified xsi:type="dcterms:W3CDTF">2015-09-21T15:19:19Z</dcterms:modified>
</cp:coreProperties>
</file>